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5D7D7-858A-4DB2-931B-73122DFF8FDA}" v="607" dt="2023-04-19T08:49:40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THOU Fiona" userId="56c83a0ab72faf02" providerId="LiveId" clId="{3475D7D7-858A-4DB2-931B-73122DFF8FDA}"/>
    <pc:docChg chg="undo custSel addSld modSld modMainMaster modShowInfo">
      <pc:chgData name="BERTHOU Fiona" userId="56c83a0ab72faf02" providerId="LiveId" clId="{3475D7D7-858A-4DB2-931B-73122DFF8FDA}" dt="2023-04-19T09:02:07.279" v="2369" actId="1076"/>
      <pc:docMkLst>
        <pc:docMk/>
      </pc:docMkLst>
      <pc:sldChg chg="addSp modSp mod setBg">
        <pc:chgData name="BERTHOU Fiona" userId="56c83a0ab72faf02" providerId="LiveId" clId="{3475D7D7-858A-4DB2-931B-73122DFF8FDA}" dt="2023-04-19T09:02:07.279" v="2369" actId="1076"/>
        <pc:sldMkLst>
          <pc:docMk/>
          <pc:sldMk cId="2967697610" sldId="256"/>
        </pc:sldMkLst>
        <pc:spChg chg="mod">
          <ac:chgData name="BERTHOU Fiona" userId="56c83a0ab72faf02" providerId="LiveId" clId="{3475D7D7-858A-4DB2-931B-73122DFF8FDA}" dt="2023-04-19T07:04:46.520" v="1683" actId="14100"/>
          <ac:spMkLst>
            <pc:docMk/>
            <pc:sldMk cId="2967697610" sldId="256"/>
            <ac:spMk id="2" creationId="{8F4FF99A-7502-03FA-10B1-E9A4E6A5727E}"/>
          </ac:spMkLst>
        </pc:spChg>
        <pc:spChg chg="mod">
          <ac:chgData name="BERTHOU Fiona" userId="56c83a0ab72faf02" providerId="LiveId" clId="{3475D7D7-858A-4DB2-931B-73122DFF8FDA}" dt="2023-04-19T07:05:49.634" v="1684" actId="255"/>
          <ac:spMkLst>
            <pc:docMk/>
            <pc:sldMk cId="2967697610" sldId="256"/>
            <ac:spMk id="3" creationId="{1F1661B2-44C1-EF80-A67B-335C1D49F231}"/>
          </ac:spMkLst>
        </pc:spChg>
        <pc:spChg chg="add">
          <ac:chgData name="BERTHOU Fiona" userId="56c83a0ab72faf02" providerId="LiveId" clId="{3475D7D7-858A-4DB2-931B-73122DFF8FDA}" dt="2023-04-19T07:02:50.432" v="1670" actId="26606"/>
          <ac:spMkLst>
            <pc:docMk/>
            <pc:sldMk cId="2967697610" sldId="256"/>
            <ac:spMk id="12" creationId="{14A69E81-40C1-4C29-85AB-788C974AEA35}"/>
          </ac:spMkLst>
        </pc:spChg>
        <pc:spChg chg="add">
          <ac:chgData name="BERTHOU Fiona" userId="56c83a0ab72faf02" providerId="LiveId" clId="{3475D7D7-858A-4DB2-931B-73122DFF8FDA}" dt="2023-04-19T07:02:50.432" v="1670" actId="26606"/>
          <ac:spMkLst>
            <pc:docMk/>
            <pc:sldMk cId="2967697610" sldId="256"/>
            <ac:spMk id="14" creationId="{63354FDC-AD2B-4C53-819C-6ABAD42EA48A}"/>
          </ac:spMkLst>
        </pc:spChg>
        <pc:picChg chg="mod">
          <ac:chgData name="BERTHOU Fiona" userId="56c83a0ab72faf02" providerId="LiveId" clId="{3475D7D7-858A-4DB2-931B-73122DFF8FDA}" dt="2023-04-19T09:02:07.279" v="2369" actId="1076"/>
          <ac:picMkLst>
            <pc:docMk/>
            <pc:sldMk cId="2967697610" sldId="256"/>
            <ac:picMk id="5" creationId="{CAE7BE7B-ACBD-70ED-F2FA-7A7B043F03F6}"/>
          </ac:picMkLst>
        </pc:picChg>
        <pc:cxnChg chg="add">
          <ac:chgData name="BERTHOU Fiona" userId="56c83a0ab72faf02" providerId="LiveId" clId="{3475D7D7-858A-4DB2-931B-73122DFF8FDA}" dt="2023-04-19T07:02:50.432" v="1670" actId="26606"/>
          <ac:cxnSpMkLst>
            <pc:docMk/>
            <pc:sldMk cId="2967697610" sldId="256"/>
            <ac:cxnSpMk id="10" creationId="{E68A34FC-388E-4048-A995-C05C6EA9757A}"/>
          </ac:cxnSpMkLst>
        </pc:cxnChg>
      </pc:sldChg>
      <pc:sldChg chg="modSp mod setBg">
        <pc:chgData name="BERTHOU Fiona" userId="56c83a0ab72faf02" providerId="LiveId" clId="{3475D7D7-858A-4DB2-931B-73122DFF8FDA}" dt="2023-04-19T07:13:54.573" v="1921"/>
        <pc:sldMkLst>
          <pc:docMk/>
          <pc:sldMk cId="660082475" sldId="257"/>
        </pc:sldMkLst>
        <pc:spChg chg="mod">
          <ac:chgData name="BERTHOU Fiona" userId="56c83a0ab72faf02" providerId="LiveId" clId="{3475D7D7-858A-4DB2-931B-73122DFF8FDA}" dt="2023-04-19T06:34:03.837" v="138" actId="207"/>
          <ac:spMkLst>
            <pc:docMk/>
            <pc:sldMk cId="660082475" sldId="257"/>
            <ac:spMk id="11" creationId="{8110FCC0-C4DD-3FCA-C299-C3B1587FEAC7}"/>
          </ac:spMkLst>
        </pc:spChg>
        <pc:spChg chg="mod">
          <ac:chgData name="BERTHOU Fiona" userId="56c83a0ab72faf02" providerId="LiveId" clId="{3475D7D7-858A-4DB2-931B-73122DFF8FDA}" dt="2023-04-19T06:34:26.082" v="141" actId="1076"/>
          <ac:spMkLst>
            <pc:docMk/>
            <pc:sldMk cId="660082475" sldId="257"/>
            <ac:spMk id="13" creationId="{DCF0A30D-4427-970C-FE6F-C664682B0BE8}"/>
          </ac:spMkLst>
        </pc:spChg>
      </pc:sldChg>
      <pc:sldChg chg="modSp mod setBg">
        <pc:chgData name="BERTHOU Fiona" userId="56c83a0ab72faf02" providerId="LiveId" clId="{3475D7D7-858A-4DB2-931B-73122DFF8FDA}" dt="2023-04-19T07:13:49.751" v="1920"/>
        <pc:sldMkLst>
          <pc:docMk/>
          <pc:sldMk cId="501915290" sldId="258"/>
        </pc:sldMkLst>
        <pc:spChg chg="mod">
          <ac:chgData name="BERTHOU Fiona" userId="56c83a0ab72faf02" providerId="LiveId" clId="{3475D7D7-858A-4DB2-931B-73122DFF8FDA}" dt="2023-04-19T06:33:10.280" v="133" actId="207"/>
          <ac:spMkLst>
            <pc:docMk/>
            <pc:sldMk cId="501915290" sldId="258"/>
            <ac:spMk id="8" creationId="{8E7D7AA0-627B-BBF0-9E47-38121185008F}"/>
          </ac:spMkLst>
        </pc:spChg>
      </pc:sldChg>
      <pc:sldChg chg="addSp delSp modSp mod setBg">
        <pc:chgData name="BERTHOU Fiona" userId="56c83a0ab72faf02" providerId="LiveId" clId="{3475D7D7-858A-4DB2-931B-73122DFF8FDA}" dt="2023-04-19T08:50:48.392" v="2364" actId="14100"/>
        <pc:sldMkLst>
          <pc:docMk/>
          <pc:sldMk cId="2102440416" sldId="259"/>
        </pc:sldMkLst>
        <pc:spChg chg="del mod">
          <ac:chgData name="BERTHOU Fiona" userId="56c83a0ab72faf02" providerId="LiveId" clId="{3475D7D7-858A-4DB2-931B-73122DFF8FDA}" dt="2023-04-19T06:48:20.719" v="1031" actId="21"/>
          <ac:spMkLst>
            <pc:docMk/>
            <pc:sldMk cId="2102440416" sldId="259"/>
            <ac:spMk id="2" creationId="{A1DA9083-9B72-2769-FE35-B06A315754D7}"/>
          </ac:spMkLst>
        </pc:spChg>
        <pc:spChg chg="mod">
          <ac:chgData name="BERTHOU Fiona" userId="56c83a0ab72faf02" providerId="LiveId" clId="{3475D7D7-858A-4DB2-931B-73122DFF8FDA}" dt="2023-04-19T08:50:48.392" v="2364" actId="14100"/>
          <ac:spMkLst>
            <pc:docMk/>
            <pc:sldMk cId="2102440416" sldId="259"/>
            <ac:spMk id="3" creationId="{0F9B279B-3CB0-A324-828D-759ECBF41B33}"/>
          </ac:spMkLst>
        </pc:spChg>
        <pc:spChg chg="mod">
          <ac:chgData name="BERTHOU Fiona" userId="56c83a0ab72faf02" providerId="LiveId" clId="{3475D7D7-858A-4DB2-931B-73122DFF8FDA}" dt="2023-04-19T07:10:28.101" v="1910" actId="1076"/>
          <ac:spMkLst>
            <pc:docMk/>
            <pc:sldMk cId="2102440416" sldId="259"/>
            <ac:spMk id="4" creationId="{BDD09C5A-05AF-8063-1168-3150CFA642A4}"/>
          </ac:spMkLst>
        </pc:spChg>
        <pc:spChg chg="add del mod">
          <ac:chgData name="BERTHOU Fiona" userId="56c83a0ab72faf02" providerId="LiveId" clId="{3475D7D7-858A-4DB2-931B-73122DFF8FDA}" dt="2023-04-19T06:21:13.683" v="80" actId="33987"/>
          <ac:spMkLst>
            <pc:docMk/>
            <pc:sldMk cId="2102440416" sldId="259"/>
            <ac:spMk id="5" creationId="{BDB1E082-78AE-9F56-DD77-984AEE9E78EC}"/>
          </ac:spMkLst>
        </pc:spChg>
        <pc:spChg chg="add del mod">
          <ac:chgData name="BERTHOU Fiona" userId="56c83a0ab72faf02" providerId="LiveId" clId="{3475D7D7-858A-4DB2-931B-73122DFF8FDA}" dt="2023-04-19T06:22:09.899" v="89" actId="767"/>
          <ac:spMkLst>
            <pc:docMk/>
            <pc:sldMk cId="2102440416" sldId="259"/>
            <ac:spMk id="6" creationId="{0F1A653D-C1DF-1563-799F-8DB851D5D4BB}"/>
          </ac:spMkLst>
        </pc:spChg>
        <pc:spChg chg="add del">
          <ac:chgData name="BERTHOU Fiona" userId="56c83a0ab72faf02" providerId="LiveId" clId="{3475D7D7-858A-4DB2-931B-73122DFF8FDA}" dt="2023-04-19T06:47:12.979" v="1025" actId="11529"/>
          <ac:spMkLst>
            <pc:docMk/>
            <pc:sldMk cId="2102440416" sldId="259"/>
            <ac:spMk id="7" creationId="{E60DFDB8-C599-517D-9127-927A4DE74075}"/>
          </ac:spMkLst>
        </pc:spChg>
        <pc:spChg chg="add del">
          <ac:chgData name="BERTHOU Fiona" userId="56c83a0ab72faf02" providerId="LiveId" clId="{3475D7D7-858A-4DB2-931B-73122DFF8FDA}" dt="2023-04-19T06:48:17.126" v="1030" actId="11529"/>
          <ac:spMkLst>
            <pc:docMk/>
            <pc:sldMk cId="2102440416" sldId="259"/>
            <ac:spMk id="8" creationId="{0AB03674-0C09-5631-5FE7-0DA6450A72F3}"/>
          </ac:spMkLst>
        </pc:spChg>
        <pc:spChg chg="add mod">
          <ac:chgData name="BERTHOU Fiona" userId="56c83a0ab72faf02" providerId="LiveId" clId="{3475D7D7-858A-4DB2-931B-73122DFF8FDA}" dt="2023-04-19T06:52:50.326" v="1079" actId="2710"/>
          <ac:spMkLst>
            <pc:docMk/>
            <pc:sldMk cId="2102440416" sldId="259"/>
            <ac:spMk id="9" creationId="{D00FADE9-578B-4C78-9E82-BF60C4BF809D}"/>
          </ac:spMkLst>
        </pc:spChg>
        <pc:spChg chg="add del mod">
          <ac:chgData name="BERTHOU Fiona" userId="56c83a0ab72faf02" providerId="LiveId" clId="{3475D7D7-858A-4DB2-931B-73122DFF8FDA}" dt="2023-04-19T06:48:51.536" v="1034" actId="21"/>
          <ac:spMkLst>
            <pc:docMk/>
            <pc:sldMk cId="2102440416" sldId="259"/>
            <ac:spMk id="10" creationId="{35E18C1C-F1CE-BCF4-E8E9-1B60A5DF85E2}"/>
          </ac:spMkLst>
        </pc:spChg>
        <pc:spChg chg="add del mod">
          <ac:chgData name="BERTHOU Fiona" userId="56c83a0ab72faf02" providerId="LiveId" clId="{3475D7D7-858A-4DB2-931B-73122DFF8FDA}" dt="2023-04-19T06:50:31.584" v="1040"/>
          <ac:spMkLst>
            <pc:docMk/>
            <pc:sldMk cId="2102440416" sldId="259"/>
            <ac:spMk id="11" creationId="{EA6158E7-213C-FCDD-2203-58594978C75B}"/>
          </ac:spMkLst>
        </pc:spChg>
      </pc:sldChg>
      <pc:sldChg chg="delSp modSp mod setBg delDesignElem">
        <pc:chgData name="BERTHOU Fiona" userId="56c83a0ab72faf02" providerId="LiveId" clId="{3475D7D7-858A-4DB2-931B-73122DFF8FDA}" dt="2023-04-19T08:52:18.062" v="2365" actId="14100"/>
        <pc:sldMkLst>
          <pc:docMk/>
          <pc:sldMk cId="2362490386" sldId="260"/>
        </pc:sldMkLst>
        <pc:spChg chg="mod">
          <ac:chgData name="BERTHOU Fiona" userId="56c83a0ab72faf02" providerId="LiveId" clId="{3475D7D7-858A-4DB2-931B-73122DFF8FDA}" dt="2023-04-19T08:52:18.062" v="2365" actId="14100"/>
          <ac:spMkLst>
            <pc:docMk/>
            <pc:sldMk cId="2362490386" sldId="260"/>
            <ac:spMk id="2" creationId="{DCAA3B0C-CB41-65AC-E17E-DB67791186CF}"/>
          </ac:spMkLst>
        </pc:spChg>
        <pc:spChg chg="del">
          <ac:chgData name="BERTHOU Fiona" userId="56c83a0ab72faf02" providerId="LiveId" clId="{3475D7D7-858A-4DB2-931B-73122DFF8FDA}" dt="2023-04-19T06:57:31.512" v="1120"/>
          <ac:spMkLst>
            <pc:docMk/>
            <pc:sldMk cId="2362490386" sldId="260"/>
            <ac:spMk id="11" creationId="{7C2DC10F-CD76-43DC-9E0B-CB291F740C0F}"/>
          </ac:spMkLst>
        </pc:spChg>
        <pc:spChg chg="del">
          <ac:chgData name="BERTHOU Fiona" userId="56c83a0ab72faf02" providerId="LiveId" clId="{3475D7D7-858A-4DB2-931B-73122DFF8FDA}" dt="2023-04-19T06:57:31.512" v="1120"/>
          <ac:spMkLst>
            <pc:docMk/>
            <pc:sldMk cId="2362490386" sldId="260"/>
            <ac:spMk id="13" creationId="{1C18170A-08B7-4230-A012-B24C20E39391}"/>
          </ac:spMkLst>
        </pc:spChg>
        <pc:spChg chg="del">
          <ac:chgData name="BERTHOU Fiona" userId="56c83a0ab72faf02" providerId="LiveId" clId="{3475D7D7-858A-4DB2-931B-73122DFF8FDA}" dt="2023-04-19T06:57:31.512" v="1120"/>
          <ac:spMkLst>
            <pc:docMk/>
            <pc:sldMk cId="2362490386" sldId="260"/>
            <ac:spMk id="17" creationId="{90F35747-2822-4D06-BE10-CD33AC6B09C1}"/>
          </ac:spMkLst>
        </pc:spChg>
        <pc:spChg chg="del">
          <ac:chgData name="BERTHOU Fiona" userId="56c83a0ab72faf02" providerId="LiveId" clId="{3475D7D7-858A-4DB2-931B-73122DFF8FDA}" dt="2023-04-19T06:57:31.512" v="1120"/>
          <ac:spMkLst>
            <pc:docMk/>
            <pc:sldMk cId="2362490386" sldId="260"/>
            <ac:spMk id="19" creationId="{CC2C4466-5B1B-4361-B9D9-39ED9A8A3481}"/>
          </ac:spMkLst>
        </pc:spChg>
        <pc:spChg chg="del">
          <ac:chgData name="BERTHOU Fiona" userId="56c83a0ab72faf02" providerId="LiveId" clId="{3475D7D7-858A-4DB2-931B-73122DFF8FDA}" dt="2023-04-19T06:57:31.512" v="1120"/>
          <ac:spMkLst>
            <pc:docMk/>
            <pc:sldMk cId="2362490386" sldId="260"/>
            <ac:spMk id="21" creationId="{FD745DAE-5A8A-44FA-937C-CD65CF7AE696}"/>
          </ac:spMkLst>
        </pc:spChg>
        <pc:spChg chg="del">
          <ac:chgData name="BERTHOU Fiona" userId="56c83a0ab72faf02" providerId="LiveId" clId="{3475D7D7-858A-4DB2-931B-73122DFF8FDA}" dt="2023-04-19T06:57:31.512" v="1120"/>
          <ac:spMkLst>
            <pc:docMk/>
            <pc:sldMk cId="2362490386" sldId="260"/>
            <ac:spMk id="23" creationId="{67696AA1-B1DD-4C75-9AC1-69EE9F65FF96}"/>
          </ac:spMkLst>
        </pc:spChg>
        <pc:picChg chg="mod">
          <ac:chgData name="BERTHOU Fiona" userId="56c83a0ab72faf02" providerId="LiveId" clId="{3475D7D7-858A-4DB2-931B-73122DFF8FDA}" dt="2023-04-19T07:11:15.559" v="1914" actId="1076"/>
          <ac:picMkLst>
            <pc:docMk/>
            <pc:sldMk cId="2362490386" sldId="260"/>
            <ac:picMk id="4" creationId="{6EAA9B3B-BF60-AAD0-A290-C6962F0F5E6B}"/>
          </ac:picMkLst>
        </pc:picChg>
        <pc:picChg chg="mod">
          <ac:chgData name="BERTHOU Fiona" userId="56c83a0ab72faf02" providerId="LiveId" clId="{3475D7D7-858A-4DB2-931B-73122DFF8FDA}" dt="2023-04-19T07:11:12.526" v="1913" actId="1076"/>
          <ac:picMkLst>
            <pc:docMk/>
            <pc:sldMk cId="2362490386" sldId="260"/>
            <ac:picMk id="6" creationId="{6A3D40C9-71B2-E49C-23FB-29C46FDB368D}"/>
          </ac:picMkLst>
        </pc:picChg>
        <pc:cxnChg chg="del">
          <ac:chgData name="BERTHOU Fiona" userId="56c83a0ab72faf02" providerId="LiveId" clId="{3475D7D7-858A-4DB2-931B-73122DFF8FDA}" dt="2023-04-19T06:57:31.512" v="1120"/>
          <ac:cxnSpMkLst>
            <pc:docMk/>
            <pc:sldMk cId="2362490386" sldId="260"/>
            <ac:cxnSpMk id="15" creationId="{52188B95-E375-4977-9E9C-E28CE956F6EB}"/>
          </ac:cxnSpMkLst>
        </pc:cxnChg>
      </pc:sldChg>
      <pc:sldChg chg="modSp mod setBg">
        <pc:chgData name="BERTHOU Fiona" userId="56c83a0ab72faf02" providerId="LiveId" clId="{3475D7D7-858A-4DB2-931B-73122DFF8FDA}" dt="2023-04-19T07:13:33.296" v="1918"/>
        <pc:sldMkLst>
          <pc:docMk/>
          <pc:sldMk cId="1439674650" sldId="261"/>
        </pc:sldMkLst>
        <pc:spChg chg="mod">
          <ac:chgData name="BERTHOU Fiona" userId="56c83a0ab72faf02" providerId="LiveId" clId="{3475D7D7-858A-4DB2-931B-73122DFF8FDA}" dt="2023-04-19T06:26:22.433" v="95" actId="2711"/>
          <ac:spMkLst>
            <pc:docMk/>
            <pc:sldMk cId="1439674650" sldId="261"/>
            <ac:spMk id="6" creationId="{7ED67568-382D-F106-6350-14C43F2DA795}"/>
          </ac:spMkLst>
        </pc:spChg>
        <pc:spChg chg="mod">
          <ac:chgData name="BERTHOU Fiona" userId="56c83a0ab72faf02" providerId="LiveId" clId="{3475D7D7-858A-4DB2-931B-73122DFF8FDA}" dt="2023-04-19T06:26:41.522" v="97" actId="122"/>
          <ac:spMkLst>
            <pc:docMk/>
            <pc:sldMk cId="1439674650" sldId="261"/>
            <ac:spMk id="21" creationId="{A45C64CE-853A-0DA2-8F0C-15C529D87669}"/>
          </ac:spMkLst>
        </pc:spChg>
        <pc:picChg chg="mod">
          <ac:chgData name="BERTHOU Fiona" userId="56c83a0ab72faf02" providerId="LiveId" clId="{3475D7D7-858A-4DB2-931B-73122DFF8FDA}" dt="2023-04-19T06:40:17.066" v="155" actId="13822"/>
          <ac:picMkLst>
            <pc:docMk/>
            <pc:sldMk cId="1439674650" sldId="261"/>
            <ac:picMk id="20" creationId="{91197711-DA8D-0271-215B-0B25F7916437}"/>
          </ac:picMkLst>
        </pc:picChg>
      </pc:sldChg>
      <pc:sldChg chg="modSp mod setBg">
        <pc:chgData name="BERTHOU Fiona" userId="56c83a0ab72faf02" providerId="LiveId" clId="{3475D7D7-858A-4DB2-931B-73122DFF8FDA}" dt="2023-04-19T07:24:12.210" v="1989" actId="1076"/>
        <pc:sldMkLst>
          <pc:docMk/>
          <pc:sldMk cId="2764843740" sldId="262"/>
        </pc:sldMkLst>
        <pc:spChg chg="mod">
          <ac:chgData name="BERTHOU Fiona" userId="56c83a0ab72faf02" providerId="LiveId" clId="{3475D7D7-858A-4DB2-931B-73122DFF8FDA}" dt="2023-04-19T06:29:41.359" v="121" actId="108"/>
          <ac:spMkLst>
            <pc:docMk/>
            <pc:sldMk cId="2764843740" sldId="262"/>
            <ac:spMk id="7" creationId="{FE37FDC9-6327-3712-45D4-A7E9C4262E46}"/>
          </ac:spMkLst>
        </pc:spChg>
        <pc:spChg chg="mod">
          <ac:chgData name="BERTHOU Fiona" userId="56c83a0ab72faf02" providerId="LiveId" clId="{3475D7D7-858A-4DB2-931B-73122DFF8FDA}" dt="2023-04-19T07:24:12.210" v="1989" actId="1076"/>
          <ac:spMkLst>
            <pc:docMk/>
            <pc:sldMk cId="2764843740" sldId="262"/>
            <ac:spMk id="11" creationId="{E9DED796-9E6C-08B8-E99C-22259B64DC89}"/>
          </ac:spMkLst>
        </pc:spChg>
      </pc:sldChg>
      <pc:sldChg chg="modSp mod setBg">
        <pc:chgData name="BERTHOU Fiona" userId="56c83a0ab72faf02" providerId="LiveId" clId="{3475D7D7-858A-4DB2-931B-73122DFF8FDA}" dt="2023-04-19T07:14:32.664" v="1925"/>
        <pc:sldMkLst>
          <pc:docMk/>
          <pc:sldMk cId="3189367248" sldId="263"/>
        </pc:sldMkLst>
        <pc:spChg chg="mod">
          <ac:chgData name="BERTHOU Fiona" userId="56c83a0ab72faf02" providerId="LiveId" clId="{3475D7D7-858A-4DB2-931B-73122DFF8FDA}" dt="2023-04-19T06:28:55.249" v="119" actId="1076"/>
          <ac:spMkLst>
            <pc:docMk/>
            <pc:sldMk cId="3189367248" sldId="263"/>
            <ac:spMk id="5" creationId="{B4AF2795-F180-BF47-DABC-F1C0912977A8}"/>
          </ac:spMkLst>
        </pc:spChg>
        <pc:spChg chg="mod">
          <ac:chgData name="BERTHOU Fiona" userId="56c83a0ab72faf02" providerId="LiveId" clId="{3475D7D7-858A-4DB2-931B-73122DFF8FDA}" dt="2023-04-19T06:26:58.324" v="99" actId="122"/>
          <ac:spMkLst>
            <pc:docMk/>
            <pc:sldMk cId="3189367248" sldId="263"/>
            <ac:spMk id="15" creationId="{537E11B4-FE64-D61B-8BA6-D7713DBB5BF5}"/>
          </ac:spMkLst>
        </pc:spChg>
      </pc:sldChg>
      <pc:sldChg chg="addSp delSp modSp mod modTransition setBg modAnim">
        <pc:chgData name="BERTHOU Fiona" userId="56c83a0ab72faf02" providerId="LiveId" clId="{3475D7D7-858A-4DB2-931B-73122DFF8FDA}" dt="2023-04-19T07:14:48.725" v="1927"/>
        <pc:sldMkLst>
          <pc:docMk/>
          <pc:sldMk cId="4263163579" sldId="264"/>
        </pc:sldMkLst>
        <pc:spChg chg="mod">
          <ac:chgData name="BERTHOU Fiona" userId="56c83a0ab72faf02" providerId="LiveId" clId="{3475D7D7-858A-4DB2-931B-73122DFF8FDA}" dt="2023-04-19T06:31:52.484" v="130" actId="1076"/>
          <ac:spMkLst>
            <pc:docMk/>
            <pc:sldMk cId="4263163579" sldId="264"/>
            <ac:spMk id="2" creationId="{B0EC957B-3699-75E1-7ED5-1A3D5335045C}"/>
          </ac:spMkLst>
        </pc:spChg>
        <pc:picChg chg="add mod">
          <ac:chgData name="BERTHOU Fiona" userId="56c83a0ab72faf02" providerId="LiveId" clId="{3475D7D7-858A-4DB2-931B-73122DFF8FDA}" dt="2023-04-19T06:38:57.872" v="153" actId="1076"/>
          <ac:picMkLst>
            <pc:docMk/>
            <pc:sldMk cId="4263163579" sldId="264"/>
            <ac:picMk id="3" creationId="{4BD21EFA-ECB4-DDCF-4050-17B3D3A7C5B6}"/>
          </ac:picMkLst>
        </pc:picChg>
        <pc:picChg chg="del">
          <ac:chgData name="BERTHOU Fiona" userId="56c83a0ab72faf02" providerId="LiveId" clId="{3475D7D7-858A-4DB2-931B-73122DFF8FDA}" dt="2023-04-19T05:58:39.439" v="2" actId="21"/>
          <ac:picMkLst>
            <pc:docMk/>
            <pc:sldMk cId="4263163579" sldId="264"/>
            <ac:picMk id="13" creationId="{BAB16242-E91A-18B9-3DA8-6585D5D70CAF}"/>
          </ac:picMkLst>
        </pc:picChg>
        <pc:picChg chg="del">
          <ac:chgData name="BERTHOU Fiona" userId="56c83a0ab72faf02" providerId="LiveId" clId="{3475D7D7-858A-4DB2-931B-73122DFF8FDA}" dt="2023-04-19T05:58:44.839" v="3" actId="21"/>
          <ac:picMkLst>
            <pc:docMk/>
            <pc:sldMk cId="4263163579" sldId="264"/>
            <ac:picMk id="15" creationId="{5A0CF18D-2EEC-5CF9-0035-691AF54F5F2E}"/>
          </ac:picMkLst>
        </pc:picChg>
        <pc:picChg chg="del">
          <ac:chgData name="BERTHOU Fiona" userId="56c83a0ab72faf02" providerId="LiveId" clId="{3475D7D7-858A-4DB2-931B-73122DFF8FDA}" dt="2023-04-19T05:58:37.196" v="1" actId="21"/>
          <ac:picMkLst>
            <pc:docMk/>
            <pc:sldMk cId="4263163579" sldId="264"/>
            <ac:picMk id="17" creationId="{3438B959-1518-35D0-9BCE-5A8DA3AF7209}"/>
          </ac:picMkLst>
        </pc:picChg>
      </pc:sldChg>
      <pc:sldChg chg="addSp modSp mod modTransition setBg modAnim">
        <pc:chgData name="BERTHOU Fiona" userId="56c83a0ab72faf02" providerId="LiveId" clId="{3475D7D7-858A-4DB2-931B-73122DFF8FDA}" dt="2023-04-19T07:23:44.376" v="1987" actId="1076"/>
        <pc:sldMkLst>
          <pc:docMk/>
          <pc:sldMk cId="3294267958" sldId="265"/>
        </pc:sldMkLst>
        <pc:spChg chg="mod">
          <ac:chgData name="BERTHOU Fiona" userId="56c83a0ab72faf02" providerId="LiveId" clId="{3475D7D7-858A-4DB2-931B-73122DFF8FDA}" dt="2023-04-19T07:23:44.376" v="1987" actId="1076"/>
          <ac:spMkLst>
            <pc:docMk/>
            <pc:sldMk cId="3294267958" sldId="265"/>
            <ac:spMk id="2" creationId="{4D4F3CF3-1E7F-42CC-C17E-79851165D2C7}"/>
          </ac:spMkLst>
        </pc:spChg>
        <pc:picChg chg="add mod">
          <ac:chgData name="BERTHOU Fiona" userId="56c83a0ab72faf02" providerId="LiveId" clId="{3475D7D7-858A-4DB2-931B-73122DFF8FDA}" dt="2023-04-19T06:37:15.356" v="149" actId="14861"/>
          <ac:picMkLst>
            <pc:docMk/>
            <pc:sldMk cId="3294267958" sldId="265"/>
            <ac:picMk id="3" creationId="{D85C6238-1FC4-9C91-4A13-67CD8A94F1CF}"/>
          </ac:picMkLst>
        </pc:picChg>
        <pc:picChg chg="mod">
          <ac:chgData name="BERTHOU Fiona" userId="56c83a0ab72faf02" providerId="LiveId" clId="{3475D7D7-858A-4DB2-931B-73122DFF8FDA}" dt="2023-04-19T06:00:32.305" v="8" actId="1076"/>
          <ac:picMkLst>
            <pc:docMk/>
            <pc:sldMk cId="3294267958" sldId="265"/>
            <ac:picMk id="4" creationId="{CBD9EA07-8FD9-DB44-F1FC-C99772A11031}"/>
          </ac:picMkLst>
        </pc:picChg>
        <pc:picChg chg="mod">
          <ac:chgData name="BERTHOU Fiona" userId="56c83a0ab72faf02" providerId="LiveId" clId="{3475D7D7-858A-4DB2-931B-73122DFF8FDA}" dt="2023-04-19T06:03:42.477" v="16" actId="1076"/>
          <ac:picMkLst>
            <pc:docMk/>
            <pc:sldMk cId="3294267958" sldId="265"/>
            <ac:picMk id="6" creationId="{FEAD844F-A03C-5A2A-49F9-CF8D0E980628}"/>
          </ac:picMkLst>
        </pc:picChg>
        <pc:picChg chg="mod">
          <ac:chgData name="BERTHOU Fiona" userId="56c83a0ab72faf02" providerId="LiveId" clId="{3475D7D7-858A-4DB2-931B-73122DFF8FDA}" dt="2023-04-19T06:00:41.395" v="11" actId="1076"/>
          <ac:picMkLst>
            <pc:docMk/>
            <pc:sldMk cId="3294267958" sldId="265"/>
            <ac:picMk id="10" creationId="{CD220D0B-17C4-0487-9A2D-C2DFD1701404}"/>
          </ac:picMkLst>
        </pc:picChg>
      </pc:sldChg>
      <pc:sldChg chg="addSp delSp modSp new mod modTransition setBg delAnim modAnim">
        <pc:chgData name="BERTHOU Fiona" userId="56c83a0ab72faf02" providerId="LiveId" clId="{3475D7D7-858A-4DB2-931B-73122DFF8FDA}" dt="2023-04-19T07:36:42.676" v="2050" actId="1440"/>
        <pc:sldMkLst>
          <pc:docMk/>
          <pc:sldMk cId="93686131" sldId="266"/>
        </pc:sldMkLst>
        <pc:spChg chg="add mod">
          <ac:chgData name="BERTHOU Fiona" userId="56c83a0ab72faf02" providerId="LiveId" clId="{3475D7D7-858A-4DB2-931B-73122DFF8FDA}" dt="2023-04-19T07:25:43.288" v="2025" actId="1076"/>
          <ac:spMkLst>
            <pc:docMk/>
            <pc:sldMk cId="93686131" sldId="266"/>
            <ac:spMk id="2" creationId="{B7A5E332-C047-098E-3D3F-3F56AD8840E5}"/>
          </ac:spMkLst>
        </pc:spChg>
        <pc:picChg chg="add mod">
          <ac:chgData name="BERTHOU Fiona" userId="56c83a0ab72faf02" providerId="LiveId" clId="{3475D7D7-858A-4DB2-931B-73122DFF8FDA}" dt="2023-04-19T07:33:36.457" v="2039" actId="14100"/>
          <ac:picMkLst>
            <pc:docMk/>
            <pc:sldMk cId="93686131" sldId="266"/>
            <ac:picMk id="4" creationId="{2A459265-BDDA-295A-88F8-27DFF7A8E8A7}"/>
          </ac:picMkLst>
        </pc:picChg>
        <pc:picChg chg="add mod">
          <ac:chgData name="BERTHOU Fiona" userId="56c83a0ab72faf02" providerId="LiveId" clId="{3475D7D7-858A-4DB2-931B-73122DFF8FDA}" dt="2023-04-19T07:33:57.169" v="2043" actId="1076"/>
          <ac:picMkLst>
            <pc:docMk/>
            <pc:sldMk cId="93686131" sldId="266"/>
            <ac:picMk id="6" creationId="{2097D7D3-B9A5-EF6B-402C-730B166B75F8}"/>
          </ac:picMkLst>
        </pc:picChg>
        <pc:picChg chg="add mod">
          <ac:chgData name="BERTHOU Fiona" userId="56c83a0ab72faf02" providerId="LiveId" clId="{3475D7D7-858A-4DB2-931B-73122DFF8FDA}" dt="2023-04-19T07:34:09.994" v="2045" actId="1076"/>
          <ac:picMkLst>
            <pc:docMk/>
            <pc:sldMk cId="93686131" sldId="266"/>
            <ac:picMk id="8" creationId="{FCF683E7-7C24-08A0-79F8-02AD836B7034}"/>
          </ac:picMkLst>
        </pc:picChg>
        <pc:picChg chg="add mod">
          <ac:chgData name="BERTHOU Fiona" userId="56c83a0ab72faf02" providerId="LiveId" clId="{3475D7D7-858A-4DB2-931B-73122DFF8FDA}" dt="2023-04-19T07:33:51.451" v="2042" actId="1076"/>
          <ac:picMkLst>
            <pc:docMk/>
            <pc:sldMk cId="93686131" sldId="266"/>
            <ac:picMk id="10" creationId="{7542EDB0-9463-E3DC-334B-2C4452A1F107}"/>
          </ac:picMkLst>
        </pc:picChg>
        <pc:picChg chg="add del mod">
          <ac:chgData name="BERTHOU Fiona" userId="56c83a0ab72faf02" providerId="LiveId" clId="{3475D7D7-858A-4DB2-931B-73122DFF8FDA}" dt="2023-04-19T07:35:52.363" v="2047" actId="21"/>
          <ac:picMkLst>
            <pc:docMk/>
            <pc:sldMk cId="93686131" sldId="266"/>
            <ac:picMk id="11" creationId="{343BA1D5-FD13-2AB6-A722-F01ED68B271D}"/>
          </ac:picMkLst>
        </pc:picChg>
        <pc:picChg chg="add mod">
          <ac:chgData name="BERTHOU Fiona" userId="56c83a0ab72faf02" providerId="LiveId" clId="{3475D7D7-858A-4DB2-931B-73122DFF8FDA}" dt="2023-04-19T07:36:42.676" v="2050" actId="1440"/>
          <ac:picMkLst>
            <pc:docMk/>
            <pc:sldMk cId="93686131" sldId="266"/>
            <ac:picMk id="12" creationId="{35F55039-8E85-43A4-A7FD-46A180D8AF49}"/>
          </ac:picMkLst>
        </pc:picChg>
      </pc:sldChg>
      <pc:sldChg chg="addSp delSp modSp new mod modTransition setBg delAnim modAnim">
        <pc:chgData name="BERTHOU Fiona" userId="56c83a0ab72faf02" providerId="LiveId" clId="{3475D7D7-858A-4DB2-931B-73122DFF8FDA}" dt="2023-04-19T08:43:27.723" v="2224" actId="1076"/>
        <pc:sldMkLst>
          <pc:docMk/>
          <pc:sldMk cId="1914028278" sldId="267"/>
        </pc:sldMkLst>
        <pc:spChg chg="add mod">
          <ac:chgData name="BERTHOU Fiona" userId="56c83a0ab72faf02" providerId="LiveId" clId="{3475D7D7-858A-4DB2-931B-73122DFF8FDA}" dt="2023-04-19T07:48:29.855" v="2091" actId="207"/>
          <ac:spMkLst>
            <pc:docMk/>
            <pc:sldMk cId="1914028278" sldId="267"/>
            <ac:spMk id="7" creationId="{33F014EA-B7F0-1FFD-84D1-6B0D20E005F3}"/>
          </ac:spMkLst>
        </pc:spChg>
        <pc:picChg chg="add del mod">
          <ac:chgData name="BERTHOU Fiona" userId="56c83a0ab72faf02" providerId="LiveId" clId="{3475D7D7-858A-4DB2-931B-73122DFF8FDA}" dt="2023-04-19T07:41:28.676" v="2053" actId="21"/>
          <ac:picMkLst>
            <pc:docMk/>
            <pc:sldMk cId="1914028278" sldId="267"/>
            <ac:picMk id="2" creationId="{59642451-4184-DF9A-1F77-0163FF505268}"/>
          </ac:picMkLst>
        </pc:picChg>
        <pc:picChg chg="add del mod">
          <ac:chgData name="BERTHOU Fiona" userId="56c83a0ab72faf02" providerId="LiveId" clId="{3475D7D7-858A-4DB2-931B-73122DFF8FDA}" dt="2023-04-19T07:42:16.281" v="2055" actId="21"/>
          <ac:picMkLst>
            <pc:docMk/>
            <pc:sldMk cId="1914028278" sldId="267"/>
            <ac:picMk id="3" creationId="{63EEE772-F4E9-9E4F-172D-4C306FC93AD1}"/>
          </ac:picMkLst>
        </pc:picChg>
        <pc:picChg chg="add del mod">
          <ac:chgData name="BERTHOU Fiona" userId="56c83a0ab72faf02" providerId="LiveId" clId="{3475D7D7-858A-4DB2-931B-73122DFF8FDA}" dt="2023-04-19T07:45:21.251" v="2057" actId="21"/>
          <ac:picMkLst>
            <pc:docMk/>
            <pc:sldMk cId="1914028278" sldId="267"/>
            <ac:picMk id="4" creationId="{C5925CE6-2A1F-C48B-E553-4E339ABBFDAD}"/>
          </ac:picMkLst>
        </pc:picChg>
        <pc:picChg chg="add del mod">
          <ac:chgData name="BERTHOU Fiona" userId="56c83a0ab72faf02" providerId="LiveId" clId="{3475D7D7-858A-4DB2-931B-73122DFF8FDA}" dt="2023-04-19T07:46:15.477" v="2060" actId="21"/>
          <ac:picMkLst>
            <pc:docMk/>
            <pc:sldMk cId="1914028278" sldId="267"/>
            <ac:picMk id="5" creationId="{7638B333-05B8-BDEA-07D3-A56E3C40E028}"/>
          </ac:picMkLst>
        </pc:picChg>
        <pc:picChg chg="add mod">
          <ac:chgData name="BERTHOU Fiona" userId="56c83a0ab72faf02" providerId="LiveId" clId="{3475D7D7-858A-4DB2-931B-73122DFF8FDA}" dt="2023-04-19T08:31:44.874" v="2120" actId="1076"/>
          <ac:picMkLst>
            <pc:docMk/>
            <pc:sldMk cId="1914028278" sldId="267"/>
            <ac:picMk id="6" creationId="{D0BFB34A-D9A4-6298-B4FE-8CFD3CFE5660}"/>
          </ac:picMkLst>
        </pc:picChg>
        <pc:picChg chg="add mod">
          <ac:chgData name="BERTHOU Fiona" userId="56c83a0ab72faf02" providerId="LiveId" clId="{3475D7D7-858A-4DB2-931B-73122DFF8FDA}" dt="2023-04-19T08:43:27.723" v="2224" actId="1076"/>
          <ac:picMkLst>
            <pc:docMk/>
            <pc:sldMk cId="1914028278" sldId="267"/>
            <ac:picMk id="9" creationId="{DF38E62F-DC46-04BE-0F51-E7E78AE5FDC2}"/>
          </ac:picMkLst>
        </pc:picChg>
        <pc:picChg chg="add mod">
          <ac:chgData name="BERTHOU Fiona" userId="56c83a0ab72faf02" providerId="LiveId" clId="{3475D7D7-858A-4DB2-931B-73122DFF8FDA}" dt="2023-04-19T08:43:25.791" v="2223" actId="1076"/>
          <ac:picMkLst>
            <pc:docMk/>
            <pc:sldMk cId="1914028278" sldId="267"/>
            <ac:picMk id="11" creationId="{1A3FEFA4-0458-E099-4751-F5D40641B401}"/>
          </ac:picMkLst>
        </pc:picChg>
      </pc:sldChg>
      <pc:sldChg chg="addSp delSp modSp new mod setBg">
        <pc:chgData name="BERTHOU Fiona" userId="56c83a0ab72faf02" providerId="LiveId" clId="{3475D7D7-858A-4DB2-931B-73122DFF8FDA}" dt="2023-04-19T08:40:23.054" v="2221"/>
        <pc:sldMkLst>
          <pc:docMk/>
          <pc:sldMk cId="1522680906" sldId="268"/>
        </pc:sldMkLst>
        <pc:spChg chg="add del mod">
          <ac:chgData name="BERTHOU Fiona" userId="56c83a0ab72faf02" providerId="LiveId" clId="{3475D7D7-858A-4DB2-931B-73122DFF8FDA}" dt="2023-04-19T08:35:31.472" v="2140" actId="21"/>
          <ac:spMkLst>
            <pc:docMk/>
            <pc:sldMk cId="1522680906" sldId="268"/>
            <ac:spMk id="12" creationId="{114B41D8-456C-5DC1-3770-0021150E09BB}"/>
          </ac:spMkLst>
        </pc:spChg>
        <pc:spChg chg="add mod">
          <ac:chgData name="BERTHOU Fiona" userId="56c83a0ab72faf02" providerId="LiveId" clId="{3475D7D7-858A-4DB2-931B-73122DFF8FDA}" dt="2023-04-19T08:39:15.013" v="2219" actId="1076"/>
          <ac:spMkLst>
            <pc:docMk/>
            <pc:sldMk cId="1522680906" sldId="268"/>
            <ac:spMk id="13" creationId="{C6CD71FE-60C6-42A4-E3B1-A42E7AE56F74}"/>
          </ac:spMkLst>
        </pc:spChg>
        <pc:spChg chg="add mod">
          <ac:chgData name="BERTHOU Fiona" userId="56c83a0ab72faf02" providerId="LiveId" clId="{3475D7D7-858A-4DB2-931B-73122DFF8FDA}" dt="2023-04-19T08:38:56.170" v="2218" actId="2711"/>
          <ac:spMkLst>
            <pc:docMk/>
            <pc:sldMk cId="1522680906" sldId="268"/>
            <ac:spMk id="14" creationId="{3F17A246-5175-B361-0F46-B8AFAC3AEF8B}"/>
          </ac:spMkLst>
        </pc:spChg>
        <pc:picChg chg="add mod">
          <ac:chgData name="BERTHOU Fiona" userId="56c83a0ab72faf02" providerId="LiveId" clId="{3475D7D7-858A-4DB2-931B-73122DFF8FDA}" dt="2023-04-19T08:36:14.382" v="2141" actId="1076"/>
          <ac:picMkLst>
            <pc:docMk/>
            <pc:sldMk cId="1522680906" sldId="268"/>
            <ac:picMk id="3" creationId="{87F85935-9C2D-A57C-01FF-23BC2F017733}"/>
          </ac:picMkLst>
        </pc:picChg>
        <pc:picChg chg="add mod">
          <ac:chgData name="BERTHOU Fiona" userId="56c83a0ab72faf02" providerId="LiveId" clId="{3475D7D7-858A-4DB2-931B-73122DFF8FDA}" dt="2023-04-19T08:34:30.227" v="2136" actId="1076"/>
          <ac:picMkLst>
            <pc:docMk/>
            <pc:sldMk cId="1522680906" sldId="268"/>
            <ac:picMk id="5" creationId="{FC7B5BAE-72C4-DDD0-0D99-A65BDAB0AA9A}"/>
          </ac:picMkLst>
        </pc:picChg>
        <pc:picChg chg="add mod">
          <ac:chgData name="BERTHOU Fiona" userId="56c83a0ab72faf02" providerId="LiveId" clId="{3475D7D7-858A-4DB2-931B-73122DFF8FDA}" dt="2023-04-19T08:34:27.414" v="2135" actId="1076"/>
          <ac:picMkLst>
            <pc:docMk/>
            <pc:sldMk cId="1522680906" sldId="268"/>
            <ac:picMk id="7" creationId="{B14C9029-B5A1-AA70-3E46-0270B04AF4BA}"/>
          </ac:picMkLst>
        </pc:picChg>
        <pc:picChg chg="add mod">
          <ac:chgData name="BERTHOU Fiona" userId="56c83a0ab72faf02" providerId="LiveId" clId="{3475D7D7-858A-4DB2-931B-73122DFF8FDA}" dt="2023-04-19T08:34:40.958" v="2137" actId="1076"/>
          <ac:picMkLst>
            <pc:docMk/>
            <pc:sldMk cId="1522680906" sldId="268"/>
            <ac:picMk id="9" creationId="{5E6C4029-1452-0234-C660-3555D4D4F7EA}"/>
          </ac:picMkLst>
        </pc:picChg>
        <pc:picChg chg="add mod">
          <ac:chgData name="BERTHOU Fiona" userId="56c83a0ab72faf02" providerId="LiveId" clId="{3475D7D7-858A-4DB2-931B-73122DFF8FDA}" dt="2023-04-19T08:34:21.502" v="2133" actId="1076"/>
          <ac:picMkLst>
            <pc:docMk/>
            <pc:sldMk cId="1522680906" sldId="268"/>
            <ac:picMk id="11" creationId="{B5C32267-590E-2321-5FC8-473400999A45}"/>
          </ac:picMkLst>
        </pc:picChg>
      </pc:sldChg>
      <pc:sldMasterChg chg="setBg modSldLayout">
        <pc:chgData name="BERTHOU Fiona" userId="56c83a0ab72faf02" providerId="LiveId" clId="{3475D7D7-858A-4DB2-931B-73122DFF8FDA}" dt="2023-04-19T07:13:23.520" v="1917"/>
        <pc:sldMasterMkLst>
          <pc:docMk/>
          <pc:sldMasterMk cId="342798096" sldId="2147483828"/>
        </pc:sldMasterMkLst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4002160277" sldId="2147483829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3491694150" sldId="2147483830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4276754495" sldId="2147483831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3643390276" sldId="2147483832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4124111566" sldId="2147483833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2388152618" sldId="2147483834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3712797763" sldId="2147483835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2278042826" sldId="2147483836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1163622217" sldId="2147483837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3765165116" sldId="2147483838"/>
          </pc:sldLayoutMkLst>
        </pc:sldLayoutChg>
        <pc:sldLayoutChg chg="setBg">
          <pc:chgData name="BERTHOU Fiona" userId="56c83a0ab72faf02" providerId="LiveId" clId="{3475D7D7-858A-4DB2-931B-73122DFF8FDA}" dt="2023-04-19T07:13:23.520" v="1917"/>
          <pc:sldLayoutMkLst>
            <pc:docMk/>
            <pc:sldMasterMk cId="342798096" sldId="2147483828"/>
            <pc:sldLayoutMk cId="270316375" sldId="214748383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6E8A5-8612-4E05-872A-4E2068BE30A0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9A797-6EEE-41F3-A6C2-6CEBD36356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62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16027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16511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1637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69415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5449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39027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11156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15261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79776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04282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6222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4A7701-F9A3-4306-8891-072A9B2119CF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8351458-956E-46B1-9DA7-AE070068AD3A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 spd="slow">
    <p:wip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t4449fzDnwGYmzuwQdu87V/Projet-3-FR---Ohmyfood?node-id=0%3A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areil mobile avec applications">
            <a:extLst>
              <a:ext uri="{FF2B5EF4-FFF2-40B4-BE49-F238E27FC236}">
                <a16:creationId xmlns:a16="http://schemas.microsoft.com/office/drawing/2014/main" id="{CAE7BE7B-ACBD-70ED-F2FA-7A7B043F0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F4FF99A-7502-03FA-10B1-E9A4E6A57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2994273"/>
          </a:xfrm>
        </p:spPr>
        <p:txBody>
          <a:bodyPr>
            <a:normAutofit/>
          </a:bodyPr>
          <a:lstStyle/>
          <a:p>
            <a:pPr algn="ctr"/>
            <a:r>
              <a:rPr lang="fr-FR" sz="6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Améliorer l'interface d'un site mobile avec des animations CSS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1661B2-44C1-EF80-A67B-335C1D49F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Site: </a:t>
            </a:r>
            <a:r>
              <a:rPr lang="fr-F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Ohmyfood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(Paris)</a:t>
            </a:r>
          </a:p>
          <a:p>
            <a:r>
              <a:rPr lang="fr-F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Les utilisateurs peuvent composer leur menu et commander en ligne. Leur plat étant préparé à l'avance, il n'y a plus de temps d'attente le client peut venir récupérer directement sa commande.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8A34FC-388E-4048-A995-C05C6EA97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A69E81-40C1-4C29-85AB-788C974A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54FDC-AD2B-4C53-819C-6ABAD42EA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76976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D4F3CF3-1E7F-42CC-C17E-79851165D2C7}"/>
              </a:ext>
            </a:extLst>
          </p:cNvPr>
          <p:cNvSpPr txBox="1"/>
          <p:nvPr/>
        </p:nvSpPr>
        <p:spPr>
          <a:xfrm>
            <a:off x="2577904" y="0"/>
            <a:ext cx="7036191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Animation des sélecteurs de plats (Slide)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D9EA07-8FD9-DB44-F1FC-C99772A1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45" y="919924"/>
            <a:ext cx="4936929" cy="34231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AD844F-A03C-5A2A-49F9-CF8D0E980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26" y="1215345"/>
            <a:ext cx="5906324" cy="20862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D220D0B-17C4-0487-9A2D-C2DFD1701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953" y="4496550"/>
            <a:ext cx="2544266" cy="1674078"/>
          </a:xfrm>
          <a:prstGeom prst="rect">
            <a:avLst/>
          </a:prstGeom>
        </p:spPr>
      </p:pic>
      <p:pic>
        <p:nvPicPr>
          <p:cNvPr id="3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D85C6238-1FC4-9C91-4A13-67CD8A94F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9729" y="4343091"/>
            <a:ext cx="6096000" cy="76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267958"/>
      </p:ext>
    </p:extLst>
  </p:cSld>
  <p:clrMapOvr>
    <a:masterClrMapping/>
  </p:clrMapOvr>
  <p:transition spd="slow" advTm="745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A5E332-C047-098E-3D3F-3F56AD8840E5}"/>
              </a:ext>
            </a:extLst>
          </p:cNvPr>
          <p:cNvSpPr txBox="1"/>
          <p:nvPr/>
        </p:nvSpPr>
        <p:spPr>
          <a:xfrm>
            <a:off x="2733822" y="0"/>
            <a:ext cx="6724356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Animation de l’apparition des menus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459265-BDDA-295A-88F8-27DFF7A8E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31" y="577548"/>
            <a:ext cx="2230291" cy="17262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97D7D3-B9A5-EF6B-402C-730B166B7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30" y="2424198"/>
            <a:ext cx="4460581" cy="16898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F683E7-7C24-08A0-79F8-02AD836B7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163" y="950158"/>
            <a:ext cx="7190320" cy="9144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42EDB0-9463-E3DC-334B-2C4452A1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37" y="4311210"/>
            <a:ext cx="4845169" cy="1723241"/>
          </a:xfrm>
          <a:prstGeom prst="rect">
            <a:avLst/>
          </a:prstGeom>
        </p:spPr>
      </p:pic>
      <p:pic>
        <p:nvPicPr>
          <p:cNvPr id="12" name="Enregistrement d’écran 11">
            <a:hlinkClick r:id="" action="ppaction://media"/>
            <a:extLst>
              <a:ext uri="{FF2B5EF4-FFF2-40B4-BE49-F238E27FC236}">
                <a16:creationId xmlns:a16="http://schemas.microsoft.com/office/drawing/2014/main" id="{35F55039-8E85-43A4-A7FD-46A180D8A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03763" y="2289373"/>
            <a:ext cx="6477000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86131"/>
      </p:ext>
    </p:extLst>
  </p:cSld>
  <p:clrMapOvr>
    <a:masterClrMapping/>
  </p:clrMapOvr>
  <p:transition spd="slow" advTm="1356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D0BFB34A-D9A4-6298-B4FE-8CFD3CFE56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059" y="1293159"/>
            <a:ext cx="3161421" cy="38160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3F014EA-B7F0-1FFD-84D1-6B0D20E005F3}"/>
              </a:ext>
            </a:extLst>
          </p:cNvPr>
          <p:cNvSpPr txBox="1"/>
          <p:nvPr/>
        </p:nvSpPr>
        <p:spPr>
          <a:xfrm>
            <a:off x="4114480" y="0"/>
            <a:ext cx="3963039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Animation du loader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38E62F-DC46-04BE-0F51-E7E78AE5F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05" y="1073625"/>
            <a:ext cx="6688027" cy="30264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A3FEFA4-0458-E099-4751-F5D40641B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510" y="4712054"/>
            <a:ext cx="3161422" cy="7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28278"/>
      </p:ext>
    </p:extLst>
  </p:cSld>
  <p:clrMapOvr>
    <a:masterClrMapping/>
  </p:clrMapOvr>
  <p:transition spd="slow" advTm="934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F85935-9C2D-A57C-01FF-23BC2F01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74" y="1041044"/>
            <a:ext cx="5430537" cy="5274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7B5BAE-72C4-DDD0-0D99-A65BDAB0A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6896"/>
            <a:ext cx="3162741" cy="29531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4C9029-B5A1-AA70-3E46-0270B04AF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830" y="4255423"/>
            <a:ext cx="2210108" cy="11241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E6C4029-1452-0234-C660-3555D4D4F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69" y="459153"/>
            <a:ext cx="2429214" cy="14956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5C32267-590E-2321-5FC8-473400999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764" y="459153"/>
            <a:ext cx="2343477" cy="1581371"/>
          </a:xfrm>
          <a:prstGeom prst="rect">
            <a:avLst/>
          </a:prstGeom>
        </p:spPr>
      </p:pic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C6CD71FE-60C6-42A4-E3B1-A42E7AE56F74}"/>
              </a:ext>
            </a:extLst>
          </p:cNvPr>
          <p:cNvSpPr/>
          <p:nvPr/>
        </p:nvSpPr>
        <p:spPr>
          <a:xfrm>
            <a:off x="1676400" y="138545"/>
            <a:ext cx="2343477" cy="789709"/>
          </a:xfrm>
          <a:prstGeom prst="wedgeRoundRect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Assiette et bordure point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3F17A246-5175-B361-0F46-B8AFAC3AEF8B}"/>
              </a:ext>
            </a:extLst>
          </p:cNvPr>
          <p:cNvSpPr/>
          <p:nvPr/>
        </p:nvSpPr>
        <p:spPr>
          <a:xfrm>
            <a:off x="6664036" y="2355273"/>
            <a:ext cx="2025447" cy="765886"/>
          </a:xfrm>
          <a:prstGeom prst="wedgeRoundRect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SVG « </a:t>
            </a:r>
            <a:r>
              <a:rPr lang="fr-FR" dirty="0" err="1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Ohmyfood</a:t>
            </a:r>
            <a:r>
              <a:rPr lang="fr-FR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52268090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9B279B-3CB0-A324-828D-759ECBF41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41" y="1827779"/>
            <a:ext cx="10772684" cy="1945935"/>
          </a:xfrm>
        </p:spPr>
        <p:txBody>
          <a:bodyPr>
            <a:normAutofit fontScale="70000" lnSpcReduction="20000"/>
          </a:bodyPr>
          <a:lstStyle/>
          <a:p>
            <a:pPr marL="77359" indent="-77359" defTabSz="773582">
              <a:spcBef>
                <a:spcPts val="1015"/>
              </a:spcBef>
              <a:spcAft>
                <a:spcPts val="169"/>
              </a:spcAft>
              <a:buFont typeface="Arial" panose="020B0604020202020204" pitchFamily="34" charset="0"/>
              <a:buChar char="•"/>
            </a:pPr>
            <a:endParaRPr lang="fr-FR" sz="1700" u="sng" kern="1200" dirty="0">
              <a:solidFill>
                <a:srgbClr val="7451EB"/>
              </a:solidFill>
              <a:latin typeface="Inter"/>
              <a:ea typeface="+mn-ea"/>
              <a:cs typeface="+mn-cs"/>
            </a:endParaRPr>
          </a:p>
          <a:p>
            <a:pPr defTabSz="773582">
              <a:spcBef>
                <a:spcPts val="1015"/>
              </a:spcBef>
              <a:spcAft>
                <a:spcPts val="169"/>
              </a:spcAft>
              <a:buFont typeface="Wingdings" panose="05000000000000000000" pitchFamily="2" charset="2"/>
              <a:buChar char="v"/>
            </a:pPr>
            <a:r>
              <a:rPr lang="fr-FR" sz="2600" kern="1200" dirty="0">
                <a:solidFill>
                  <a:srgbClr val="1F232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Intégration </a:t>
            </a:r>
            <a:r>
              <a:rPr lang="fr-FR" sz="2600" dirty="0">
                <a:solidFill>
                  <a:srgbClr val="1F232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 la maquette </a:t>
            </a:r>
            <a:r>
              <a:rPr lang="fr-FR" sz="2600" kern="1200" dirty="0">
                <a:solidFill>
                  <a:srgbClr val="1F232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 mobile-first (page d’accueil+ </a:t>
            </a:r>
            <a:r>
              <a:rPr lang="fr-FR" sz="2600" dirty="0">
                <a:solidFill>
                  <a:srgbClr val="1F232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 pages menus)</a:t>
            </a:r>
            <a:endParaRPr lang="fr-FR" sz="2600" kern="1200" dirty="0">
              <a:solidFill>
                <a:srgbClr val="1F2328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773582">
              <a:spcBef>
                <a:spcPts val="1015"/>
              </a:spcBef>
              <a:spcAft>
                <a:spcPts val="169"/>
              </a:spcAft>
              <a:buFont typeface="Wingdings" panose="05000000000000000000" pitchFamily="2" charset="2"/>
              <a:buChar char="v"/>
            </a:pPr>
            <a:r>
              <a:rPr lang="fr-FR" sz="2600" kern="1200" dirty="0">
                <a:solidFill>
                  <a:srgbClr val="1F232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Media queries pour la version desktop</a:t>
            </a:r>
          </a:p>
          <a:p>
            <a:pPr defTabSz="773582">
              <a:spcBef>
                <a:spcPts val="1015"/>
              </a:spcBef>
              <a:spcAft>
                <a:spcPts val="169"/>
              </a:spcAft>
              <a:buFont typeface="Wingdings" panose="05000000000000000000" pitchFamily="2" charset="2"/>
              <a:buChar char="v"/>
            </a:pPr>
            <a:r>
              <a:rPr lang="fr-FR" sz="2600" kern="1200" dirty="0">
                <a:solidFill>
                  <a:srgbClr val="1F232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Animations (loader, boutons, cœurs, sélecteurs pour les plats</a:t>
            </a:r>
            <a:r>
              <a:rPr lang="fr-FR" sz="2600" dirty="0">
                <a:solidFill>
                  <a:srgbClr val="1F232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apparitions</a:t>
            </a:r>
            <a:endParaRPr lang="fr-FR" sz="2600" kern="1200" dirty="0">
              <a:solidFill>
                <a:srgbClr val="1F2328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defTabSz="773582">
              <a:spcBef>
                <a:spcPts val="1015"/>
              </a:spcBef>
              <a:spcAft>
                <a:spcPts val="169"/>
              </a:spcAft>
              <a:buNone/>
            </a:pPr>
            <a:r>
              <a:rPr lang="fr-FR" sz="2600" kern="1200" dirty="0">
                <a:solidFill>
                  <a:srgbClr val="1F232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des menus)</a:t>
            </a:r>
          </a:p>
          <a:p>
            <a:endParaRPr lang="fr-FR" sz="17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DD09C5A-05AF-8063-1168-3150CFA642A4}"/>
              </a:ext>
            </a:extLst>
          </p:cNvPr>
          <p:cNvSpPr txBox="1"/>
          <p:nvPr/>
        </p:nvSpPr>
        <p:spPr>
          <a:xfrm>
            <a:off x="3365096" y="3902977"/>
            <a:ext cx="5461808" cy="2382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791">
              <a:spcAft>
                <a:spcPts val="540"/>
              </a:spcAft>
            </a:pPr>
            <a:r>
              <a:rPr lang="fr-FR" sz="2000" b="1" kern="1200" dirty="0">
                <a:solidFill>
                  <a:schemeClr val="accent3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Ressources a disposition:</a:t>
            </a:r>
            <a:endParaRPr lang="fr-FR" sz="2000" b="1" kern="1200" dirty="0">
              <a:solidFill>
                <a:schemeClr val="accent3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41745" indent="-241745" defTabSz="386791">
              <a:spcAft>
                <a:spcPts val="540"/>
              </a:spcAft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fr-FR" kern="120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brief créatif</a:t>
            </a:r>
          </a:p>
          <a:p>
            <a:pPr marL="241745" indent="-241745" defTabSz="386791">
              <a:spcAft>
                <a:spcPts val="540"/>
              </a:spcAft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fr-FR" kern="120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Maquettes mobile et desktop du site </a:t>
            </a:r>
            <a:r>
              <a:rPr lang="fr-FR" kern="1200" dirty="0" err="1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Ohmyfood</a:t>
            </a:r>
            <a:endParaRPr lang="fr-FR" kern="1200" dirty="0">
              <a:solidFill>
                <a:schemeClr val="tx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41745" indent="-241745" defTabSz="386791">
              <a:spcAft>
                <a:spcPts val="540"/>
              </a:spcAft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fr-FR" kern="120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Prototype du site</a:t>
            </a:r>
          </a:p>
          <a:p>
            <a:pPr marL="241745" indent="-241745" defTabSz="386791">
              <a:spcAft>
                <a:spcPts val="540"/>
              </a:spcAft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fr-FR" kern="120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Fichiers sources (images et textes)</a:t>
            </a:r>
          </a:p>
          <a:p>
            <a:pPr>
              <a:spcAft>
                <a:spcPts val="600"/>
              </a:spcAft>
            </a:pP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00FADE9-578B-4C78-9E82-BF60C4BF809D}"/>
              </a:ext>
            </a:extLst>
          </p:cNvPr>
          <p:cNvSpPr/>
          <p:nvPr/>
        </p:nvSpPr>
        <p:spPr>
          <a:xfrm>
            <a:off x="3460652" y="281354"/>
            <a:ext cx="5270696" cy="1294228"/>
          </a:xfrm>
          <a:prstGeom prst="roundRect">
            <a:avLst/>
          </a:prstGeom>
          <a:gradFill>
            <a:gsLst>
              <a:gs pos="59000">
                <a:schemeClr val="accent3"/>
              </a:gs>
              <a:gs pos="27000">
                <a:schemeClr val="accent1">
                  <a:lumMod val="89000"/>
                </a:schemeClr>
              </a:gs>
              <a:gs pos="0">
                <a:schemeClr val="accent1">
                  <a:lumMod val="78000"/>
                </a:schemeClr>
              </a:gs>
              <a:gs pos="87000">
                <a:schemeClr val="accent1">
                  <a:lumMod val="70000"/>
                </a:schemeClr>
              </a:gs>
            </a:gsLst>
            <a:lin ang="27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fr-FR" sz="6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Mission 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244041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2FE164-F576-00C3-9A80-E2718E50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73" y="0"/>
            <a:ext cx="161745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texte, électroménager&#10;&#10;Description générée automatiquement">
            <a:extLst>
              <a:ext uri="{FF2B5EF4-FFF2-40B4-BE49-F238E27FC236}">
                <a16:creationId xmlns:a16="http://schemas.microsoft.com/office/drawing/2014/main" id="{7C246C10-150F-CACF-A096-3CD748D36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78" y="0"/>
            <a:ext cx="11364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D9E6F5-9BD7-B6EA-D1F2-FC7C22FA7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66" y="0"/>
            <a:ext cx="11364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110FCC0-C4DD-3FCA-C299-C3B1587FEAC7}"/>
              </a:ext>
            </a:extLst>
          </p:cNvPr>
          <p:cNvSpPr txBox="1"/>
          <p:nvPr/>
        </p:nvSpPr>
        <p:spPr>
          <a:xfrm>
            <a:off x="595086" y="3059668"/>
            <a:ext cx="2528207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Maquette du site mobile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CF0A30D-4427-970C-FE6F-C664682B0BE8}"/>
              </a:ext>
            </a:extLst>
          </p:cNvPr>
          <p:cNvSpPr txBox="1"/>
          <p:nvPr/>
        </p:nvSpPr>
        <p:spPr>
          <a:xfrm>
            <a:off x="7329268" y="3013501"/>
            <a:ext cx="1977551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Découpage maquette</a:t>
            </a:r>
          </a:p>
        </p:txBody>
      </p:sp>
    </p:spTree>
    <p:extLst>
      <p:ext uri="{BB962C8B-B14F-4D97-AF65-F5344CB8AC3E}">
        <p14:creationId xmlns:p14="http://schemas.microsoft.com/office/powerpoint/2010/main" val="66008247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4F63B371-B25A-79C4-80C6-F61A4955A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9"/>
          <a:stretch/>
        </p:blipFill>
        <p:spPr>
          <a:xfrm>
            <a:off x="991287" y="1106502"/>
            <a:ext cx="4661271" cy="505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03F9F61F-6D15-B1E2-0825-FC35D9915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r="2372" b="-3"/>
          <a:stretch/>
        </p:blipFill>
        <p:spPr>
          <a:xfrm>
            <a:off x="6539444" y="1106501"/>
            <a:ext cx="4651066" cy="505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E7D7AA0-627B-BBF0-9E47-38121185008F}"/>
              </a:ext>
            </a:extLst>
          </p:cNvPr>
          <p:cNvSpPr txBox="1"/>
          <p:nvPr/>
        </p:nvSpPr>
        <p:spPr>
          <a:xfrm>
            <a:off x="3889828" y="301163"/>
            <a:ext cx="3947886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Maquette du desktop</a:t>
            </a:r>
          </a:p>
        </p:txBody>
      </p:sp>
    </p:spTree>
    <p:extLst>
      <p:ext uri="{BB962C8B-B14F-4D97-AF65-F5344CB8AC3E}">
        <p14:creationId xmlns:p14="http://schemas.microsoft.com/office/powerpoint/2010/main" val="50191529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CAA3B0C-CB41-65AC-E17E-DB67791186CF}"/>
              </a:ext>
            </a:extLst>
          </p:cNvPr>
          <p:cNvSpPr txBox="1"/>
          <p:nvPr/>
        </p:nvSpPr>
        <p:spPr>
          <a:xfrm>
            <a:off x="-1542" y="0"/>
            <a:ext cx="7527757" cy="6344529"/>
          </a:xfrm>
          <a:prstGeom prst="rect">
            <a:avLst/>
          </a:prstGeom>
          <a:gradFill>
            <a:gsLst>
              <a:gs pos="59000">
                <a:schemeClr val="accent3"/>
              </a:gs>
              <a:gs pos="27000">
                <a:schemeClr val="accent1">
                  <a:lumMod val="89000"/>
                </a:schemeClr>
              </a:gs>
              <a:gs pos="0">
                <a:schemeClr val="accent1">
                  <a:lumMod val="78000"/>
                </a:schemeClr>
              </a:gs>
              <a:gs pos="87000">
                <a:schemeClr val="accent1">
                  <a:lumMod val="70000"/>
                </a:schemeClr>
              </a:gs>
            </a:gsLst>
            <a:lin ang="2700000" scaled="1"/>
          </a:gradFill>
        </p:spPr>
        <p:txBody>
          <a:bodyPr vert="horz" lIns="0" tIns="45720" rIns="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9256DC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Mise en place du projet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9256DC"/>
              </a:buClr>
              <a:buSzTx/>
              <a:buFont typeface="Calibri" panose="020F0502020204030204" pitchFamily="34" charset="0"/>
              <a:buNone/>
              <a:tabLst/>
              <a:defRPr/>
            </a:pP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9256DC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Nouveau repository GitHub avec un “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ReadMe.Md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9256DC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et publication sur GitHub pages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9256DC"/>
              </a:buClr>
              <a:buSzTx/>
              <a:buFont typeface="Calibri" panose="020F0502020204030204" pitchFamily="34" charset="0"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9256DC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fr-FR" sz="2000" dirty="0">
                <a:solidFill>
                  <a:srgbClr val="FFFF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Sur Visual Studio code création d’un projet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9256DC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contenant: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9256DC"/>
              </a:buClr>
              <a:buSzTx/>
              <a:buFont typeface="Calibri" panose="020F0502020204030204" pitchFamily="34" charset="0"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Wingdings" panose="05000000000000000000" pitchFamily="2" charset="2"/>
              <a:buChar char="§"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une page “index.html“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Wingdings" panose="05000000000000000000" pitchFamily="2" charset="2"/>
              <a:buChar char="§"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un dossier assets (fichiers CSS , images)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Wingdings" panose="05000000000000000000" pitchFamily="2" charset="2"/>
              <a:buChar char="§"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un dossier menus (4 pages html des menus)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Wingdings" panose="05000000000000000000" pitchFamily="2" charset="2"/>
              <a:buChar char="§"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un dossier SASS (architecture 7-1)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AA9B3B-BF60-AAD0-A290-C6962F0F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63" y="383031"/>
            <a:ext cx="1020121" cy="2590634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A3D40C9-71B2-E49C-23FB-29C46FDB3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484" y="3579536"/>
            <a:ext cx="797480" cy="2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90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ED67568-382D-F106-6350-14C43F2DA795}"/>
              </a:ext>
            </a:extLst>
          </p:cNvPr>
          <p:cNvSpPr txBox="1"/>
          <p:nvPr/>
        </p:nvSpPr>
        <p:spPr>
          <a:xfrm>
            <a:off x="6205080" y="0"/>
            <a:ext cx="499280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Importation des différents fichier scss</a:t>
            </a:r>
          </a:p>
        </p:txBody>
      </p: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1197711-DA8D-0271-215B-0B25F791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16" y="2053882"/>
            <a:ext cx="5588169" cy="250181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45C64CE-853A-0DA2-8F0C-15C529D87669}"/>
              </a:ext>
            </a:extLst>
          </p:cNvPr>
          <p:cNvSpPr txBox="1"/>
          <p:nvPr/>
        </p:nvSpPr>
        <p:spPr>
          <a:xfrm>
            <a:off x="1162116" y="0"/>
            <a:ext cx="3831771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Reset pour l’ensemble du site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009988A-008B-7B57-6FE5-75802FA1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21" y="1059035"/>
            <a:ext cx="3581900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7465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4AF2795-F180-BF47-DABC-F1C0912977A8}"/>
              </a:ext>
            </a:extLst>
          </p:cNvPr>
          <p:cNvSpPr txBox="1"/>
          <p:nvPr/>
        </p:nvSpPr>
        <p:spPr>
          <a:xfrm>
            <a:off x="770919" y="0"/>
            <a:ext cx="5325081" cy="83099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Fonction pour convertir les pixels en rem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7558303-8FB9-5E54-51AC-B575DF91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39" y="1305479"/>
            <a:ext cx="3429479" cy="13622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1DA41F-75EA-1466-D3C1-B01F0637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94" y="2987961"/>
            <a:ext cx="2633368" cy="1465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059F588-F79B-1F54-9AA3-B3A4902B9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855" y="4797667"/>
            <a:ext cx="2116446" cy="1183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0C3D11-29A6-CF63-0B2B-E5791C2C9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691" y="1387129"/>
            <a:ext cx="5330741" cy="408374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37E11B4-FE64-D61B-8BA6-D7713DBB5BF5}"/>
              </a:ext>
            </a:extLst>
          </p:cNvPr>
          <p:cNvSpPr txBox="1"/>
          <p:nvPr/>
        </p:nvSpPr>
        <p:spPr>
          <a:xfrm>
            <a:off x="7189775" y="-1"/>
            <a:ext cx="3628571" cy="83099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Variables pour les couleurs </a:t>
            </a:r>
          </a:p>
        </p:txBody>
      </p:sp>
    </p:spTree>
    <p:extLst>
      <p:ext uri="{BB962C8B-B14F-4D97-AF65-F5344CB8AC3E}">
        <p14:creationId xmlns:p14="http://schemas.microsoft.com/office/powerpoint/2010/main" val="318936724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3B6418E-9D8B-CBB7-177A-168E4D2D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84" y="1208318"/>
            <a:ext cx="5401429" cy="60015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B3D3BBE-8B8E-CDC1-086D-FDA6AE6D7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66" y="2161988"/>
            <a:ext cx="3439005" cy="1343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5288EE-FCD6-66B1-56DB-3516CB51D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322" y="3858711"/>
            <a:ext cx="4410691" cy="228631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E37FDC9-6327-3712-45D4-A7E9C4262E46}"/>
              </a:ext>
            </a:extLst>
          </p:cNvPr>
          <p:cNvSpPr txBox="1"/>
          <p:nvPr/>
        </p:nvSpPr>
        <p:spPr>
          <a:xfrm>
            <a:off x="6517184" y="0"/>
            <a:ext cx="5050971" cy="83099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Variable et mixin pour la media queries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4071020-0AF5-152A-AEC0-160301EA3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9" y="4313999"/>
            <a:ext cx="4194629" cy="18787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3C86EA-3E74-E9CA-FCEB-6E14D039F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89" y="897897"/>
            <a:ext cx="5732811" cy="333315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9DED796-9E6C-08B8-E99C-22259B64DC89}"/>
              </a:ext>
            </a:extLst>
          </p:cNvPr>
          <p:cNvSpPr txBox="1"/>
          <p:nvPr/>
        </p:nvSpPr>
        <p:spPr>
          <a:xfrm>
            <a:off x="704108" y="-16044"/>
            <a:ext cx="5050971" cy="83099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Différentes mixins pour la construction du site</a:t>
            </a:r>
          </a:p>
        </p:txBody>
      </p:sp>
    </p:spTree>
    <p:extLst>
      <p:ext uri="{BB962C8B-B14F-4D97-AF65-F5344CB8AC3E}">
        <p14:creationId xmlns:p14="http://schemas.microsoft.com/office/powerpoint/2010/main" val="276484374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0EC957B-3699-75E1-7ED5-1A3D5335045C}"/>
              </a:ext>
            </a:extLst>
          </p:cNvPr>
          <p:cNvSpPr txBox="1"/>
          <p:nvPr/>
        </p:nvSpPr>
        <p:spPr>
          <a:xfrm>
            <a:off x="4368336" y="0"/>
            <a:ext cx="3455328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4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Animation du cœur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A94BC9-06D6-6BB8-8E54-54BAC8F8F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5" y="1193052"/>
            <a:ext cx="4372585" cy="8383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B03C9C-87D1-E78B-800B-E58FE5C6B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236" y="2340761"/>
            <a:ext cx="2501298" cy="3730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342E09A-5D24-C718-7E97-CD97F51F2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680" y="2340761"/>
            <a:ext cx="6382641" cy="914528"/>
          </a:xfrm>
          <a:prstGeom prst="rect">
            <a:avLst/>
          </a:prstGeom>
        </p:spPr>
      </p:pic>
      <p:pic>
        <p:nvPicPr>
          <p:cNvPr id="3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4BD21EFA-ECB4-DDCF-4050-17B3D3A7C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lum contrast="1000"/>
          </a:blip>
          <a:stretch>
            <a:fillRect/>
          </a:stretch>
        </p:blipFill>
        <p:spPr>
          <a:xfrm>
            <a:off x="6711181" y="4073645"/>
            <a:ext cx="969819" cy="10607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3163579"/>
      </p:ext>
    </p:extLst>
  </p:cSld>
  <p:clrMapOvr>
    <a:masterClrMapping/>
  </p:clrMapOvr>
  <p:transition spd="slow" advTm="995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Personnalisé 2">
      <a:dk1>
        <a:sysClr val="windowText" lastClr="000000"/>
      </a:dk1>
      <a:lt1>
        <a:srgbClr val="FFFFFF"/>
      </a:lt1>
      <a:dk2>
        <a:srgbClr val="363636"/>
      </a:dk2>
      <a:lt2>
        <a:srgbClr val="EBEBEB"/>
      </a:lt2>
      <a:accent1>
        <a:srgbClr val="9256DC"/>
      </a:accent1>
      <a:accent2>
        <a:srgbClr val="BF5DEA"/>
      </a:accent2>
      <a:accent3>
        <a:srgbClr val="FF7AD9"/>
      </a:accent3>
      <a:accent4>
        <a:srgbClr val="F8A5E0"/>
      </a:accent4>
      <a:accent5>
        <a:srgbClr val="98E2CF"/>
      </a:accent5>
      <a:accent6>
        <a:srgbClr val="008563"/>
      </a:accent6>
      <a:hlink>
        <a:srgbClr val="000000"/>
      </a:hlink>
      <a:folHlink>
        <a:srgbClr val="000000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2">
    <a:dk1>
      <a:sysClr val="windowText" lastClr="000000"/>
    </a:dk1>
    <a:lt1>
      <a:srgbClr val="FFFFFF"/>
    </a:lt1>
    <a:dk2>
      <a:srgbClr val="363636"/>
    </a:dk2>
    <a:lt2>
      <a:srgbClr val="EBEBEB"/>
    </a:lt2>
    <a:accent1>
      <a:srgbClr val="9256DC"/>
    </a:accent1>
    <a:accent2>
      <a:srgbClr val="BF5DEA"/>
    </a:accent2>
    <a:accent3>
      <a:srgbClr val="FF7AD9"/>
    </a:accent3>
    <a:accent4>
      <a:srgbClr val="F8A5E0"/>
    </a:accent4>
    <a:accent5>
      <a:srgbClr val="98E2CF"/>
    </a:accent5>
    <a:accent6>
      <a:srgbClr val="008563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252</Words>
  <Application>Microsoft Office PowerPoint</Application>
  <PresentationFormat>Grand écran</PresentationFormat>
  <Paragraphs>44</Paragraphs>
  <Slides>13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Cascadia Code</vt:lpstr>
      <vt:lpstr>Inter</vt:lpstr>
      <vt:lpstr>Wingdings</vt:lpstr>
      <vt:lpstr>Rétrospective</vt:lpstr>
      <vt:lpstr>Améliorer l'interface d'un site mobile avec des animations CSS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Améliorer l'interface d'un site mobile avec des animations CSS</dc:title>
  <dc:creator>BERTHOU Fiona</dc:creator>
  <cp:lastModifiedBy>BERTHOU Fiona</cp:lastModifiedBy>
  <cp:revision>1</cp:revision>
  <dcterms:created xsi:type="dcterms:W3CDTF">2023-04-18T09:50:50Z</dcterms:created>
  <dcterms:modified xsi:type="dcterms:W3CDTF">2023-04-19T09:02:08Z</dcterms:modified>
</cp:coreProperties>
</file>